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1111" r:id="rId2"/>
    <p:sldId id="1112" r:id="rId3"/>
    <p:sldId id="1113" r:id="rId4"/>
    <p:sldId id="1114" r:id="rId5"/>
    <p:sldId id="1115" r:id="rId6"/>
    <p:sldId id="1117" r:id="rId7"/>
    <p:sldId id="1116" r:id="rId8"/>
    <p:sldId id="950" r:id="rId9"/>
    <p:sldId id="1090" r:id="rId10"/>
    <p:sldId id="1059" r:id="rId11"/>
    <p:sldId id="1055" r:id="rId12"/>
    <p:sldId id="487" r:id="rId13"/>
    <p:sldId id="488" r:id="rId14"/>
    <p:sldId id="489" r:id="rId15"/>
    <p:sldId id="490" r:id="rId16"/>
    <p:sldId id="701" r:id="rId17"/>
    <p:sldId id="453" r:id="rId18"/>
    <p:sldId id="447" r:id="rId19"/>
    <p:sldId id="448" r:id="rId20"/>
    <p:sldId id="449" r:id="rId21"/>
    <p:sldId id="450" r:id="rId22"/>
    <p:sldId id="451" r:id="rId23"/>
    <p:sldId id="452" r:id="rId24"/>
    <p:sldId id="1109" r:id="rId25"/>
    <p:sldId id="518" r:id="rId26"/>
    <p:sldId id="520" r:id="rId27"/>
    <p:sldId id="521" r:id="rId28"/>
    <p:sldId id="522" r:id="rId29"/>
    <p:sldId id="838" r:id="rId30"/>
    <p:sldId id="840" r:id="rId31"/>
    <p:sldId id="1127" r:id="rId32"/>
    <p:sldId id="841" r:id="rId33"/>
    <p:sldId id="842" r:id="rId34"/>
    <p:sldId id="843" r:id="rId35"/>
    <p:sldId id="525" r:id="rId36"/>
    <p:sldId id="1056" r:id="rId37"/>
    <p:sldId id="1085" r:id="rId38"/>
    <p:sldId id="1086" r:id="rId39"/>
    <p:sldId id="1087" r:id="rId40"/>
    <p:sldId id="1088" r:id="rId41"/>
    <p:sldId id="1091" r:id="rId42"/>
    <p:sldId id="1089" r:id="rId43"/>
    <p:sldId id="1128" r:id="rId44"/>
    <p:sldId id="457" r:id="rId45"/>
    <p:sldId id="458" r:id="rId46"/>
    <p:sldId id="1110" r:id="rId47"/>
    <p:sldId id="954" r:id="rId48"/>
    <p:sldId id="1010" r:id="rId49"/>
    <p:sldId id="1132" r:id="rId50"/>
    <p:sldId id="1131" r:id="rId51"/>
    <p:sldId id="1129" r:id="rId52"/>
    <p:sldId id="1130" r:id="rId53"/>
    <p:sldId id="1084" r:id="rId54"/>
    <p:sldId id="946" r:id="rId55"/>
    <p:sldId id="1122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ation" id="{0C78759B-5879-49C9-9B6D-D824B7715B80}">
          <p14:sldIdLst>
            <p14:sldId id="1111"/>
            <p14:sldId id="1112"/>
            <p14:sldId id="1113"/>
            <p14:sldId id="1114"/>
            <p14:sldId id="1115"/>
            <p14:sldId id="1117"/>
            <p14:sldId id="1116"/>
          </p14:sldIdLst>
        </p14:section>
        <p14:section name="Main Service" id="{1F80873B-EF87-4756-A9D6-A147B579BB11}">
          <p14:sldIdLst>
            <p14:sldId id="950"/>
            <p14:sldId id="1090"/>
            <p14:sldId id="1059"/>
            <p14:sldId id="1055"/>
            <p14:sldId id="487"/>
            <p14:sldId id="488"/>
            <p14:sldId id="489"/>
            <p14:sldId id="490"/>
            <p14:sldId id="701"/>
            <p14:sldId id="453"/>
            <p14:sldId id="447"/>
            <p14:sldId id="448"/>
            <p14:sldId id="449"/>
            <p14:sldId id="450"/>
            <p14:sldId id="451"/>
            <p14:sldId id="452"/>
            <p14:sldId id="1109"/>
            <p14:sldId id="518"/>
            <p14:sldId id="520"/>
            <p14:sldId id="521"/>
            <p14:sldId id="522"/>
            <p14:sldId id="838"/>
            <p14:sldId id="840"/>
            <p14:sldId id="1127"/>
            <p14:sldId id="841"/>
            <p14:sldId id="842"/>
            <p14:sldId id="843"/>
            <p14:sldId id="525"/>
            <p14:sldId id="1056"/>
            <p14:sldId id="1085"/>
            <p14:sldId id="1086"/>
            <p14:sldId id="1087"/>
            <p14:sldId id="1088"/>
            <p14:sldId id="1091"/>
            <p14:sldId id="1089"/>
            <p14:sldId id="1128"/>
            <p14:sldId id="457"/>
            <p14:sldId id="458"/>
            <p14:sldId id="1110"/>
            <p14:sldId id="954"/>
            <p14:sldId id="1010"/>
            <p14:sldId id="1132"/>
            <p14:sldId id="1131"/>
            <p14:sldId id="1129"/>
            <p14:sldId id="1130"/>
            <p14:sldId id="1084"/>
            <p14:sldId id="946"/>
            <p14:sldId id="11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1" end="7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82272" autoAdjust="0"/>
  </p:normalViewPr>
  <p:slideViewPr>
    <p:cSldViewPr>
      <p:cViewPr varScale="1">
        <p:scale>
          <a:sx n="96" d="100"/>
          <a:sy n="96" d="100"/>
        </p:scale>
        <p:origin x="181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02/03/2024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7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F6FC7-E2B3-D21C-144F-8D44C704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31AE-0B9C-FEFA-6951-579E5CE8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4D42-A763-2F6E-364C-6664F02A8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AA121-9177-2280-A85B-7713B2EF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2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5000">
        <p14:reveal/>
      </p:transition>
    </mc:Choice>
    <mc:Fallback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Show Your Power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861891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Kevin </a:t>
            </a:r>
            <a:r>
              <a:rPr lang="en-GB" sz="1200" dirty="0" err="1">
                <a:solidFill>
                  <a:schemeClr val="bg1"/>
                </a:solidFill>
              </a:rPr>
              <a:t>Prosch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1991 Mercy / Vineyard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568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Well He is the Lord He reigns on high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dirty="0">
                <a:solidFill>
                  <a:schemeClr val="bg1"/>
                </a:solidFill>
              </a:rPr>
              <a:t>Spoke into the darkness created the light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dirty="0">
                <a:solidFill>
                  <a:schemeClr val="bg1"/>
                </a:solidFill>
              </a:rPr>
              <a:t>Who is like unto Him never ending in days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dirty="0">
                <a:solidFill>
                  <a:schemeClr val="bg1"/>
                </a:solidFill>
              </a:rPr>
              <a:t>And He comes in power when we call on His name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6137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64694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66936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Your gospel oh Lord is the hope for our nation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dirty="0">
                <a:solidFill>
                  <a:schemeClr val="bg1"/>
                </a:solidFill>
              </a:rPr>
              <a:t>It's the power of God for our salvation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dirty="0">
                <a:solidFill>
                  <a:schemeClr val="bg1"/>
                </a:solidFill>
              </a:rPr>
              <a:t>We ask not for riches but look to the cross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dirty="0">
                <a:solidFill>
                  <a:schemeClr val="bg1"/>
                </a:solidFill>
              </a:rPr>
              <a:t>And for our inheritance give us the lost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6927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0317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long for You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E240-4314-CF97-76B2-70ACF0B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D2CE4-B84F-F8AA-DD96-CEF8D733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71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5000">
        <p14:reveal/>
      </p:transition>
    </mc:Choice>
    <mc:Fallback>
      <p:transition spd="slow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33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63" y="54868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50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06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17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228A9-741D-CF60-2399-421C3EF7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79337-C547-7D99-F64D-E78D1B23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3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5000">
        <p14:reveal/>
      </p:transition>
    </mc:Choice>
    <mc:Fallback>
      <p:transition spd="slow" advTm="1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0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Who You Say I am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7102401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Ben Fielding | Reuben Morgan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164743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Who am I that the highest King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Would welcome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was lost but He brought me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His love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His love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295211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Who the Son sets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is free indeed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1170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03AA5-6763-94EB-7660-D16A2DD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693C2-3BD9-62C4-A749-31BE1527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8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5000">
        <p14:reveal/>
      </p:transition>
    </mc:Choice>
    <mc:Fallback>
      <p:transition spd="slow" advTm="15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Free at last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has ransomed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His grace runs deep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While I was a slave to sin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died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died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790068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C0959-8BA8-CC43-70F2-0CE218762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BB7583-DD6F-F907-F2E9-CCBE9E348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the Son sets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is free indeed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a child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Yes I am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04694-B085-E36B-0A45-6DA8D52D7EF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531847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my Father's house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a place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a child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Yes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899306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F8C9E-1E16-2D97-4B35-0BBC09BD3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CBAD27E-7BAD-B761-C6A8-1B36421D6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am chosen not forsaken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who You say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for me not against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who You say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36764-58F0-83A5-A4C3-F61AC23C64B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005572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619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>
                <a:solidFill>
                  <a:schemeClr val="bg1"/>
                </a:solidFill>
              </a:rPr>
              <a:t>How great is our God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41732-B0E0-C46B-C5F2-E0E8955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99A07-6F4E-1415-A40A-80AA67A5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7C63-0095-D839-4D14-6473095F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E4F01-6E51-E4FD-CEA7-90B03C59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3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5000">
        <p14:reveal/>
      </p:transition>
    </mc:Choice>
    <mc:Fallback>
      <p:transition spd="slow"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3E3E9-2A5C-E741-416A-A13D65DB0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1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BCBB5-7498-348E-174B-118669E36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44D67-70A5-4B63-0F90-89F18677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46BD9-F307-6960-34C0-E1FF6A10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5000">
        <p14:reveal/>
      </p:transition>
    </mc:Choice>
    <mc:Fallback>
      <p:transition spd="slow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0EAE4-CE95-236B-2801-45B7BBED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CD3D-BEBC-D6AA-F38B-C1D7F38E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5CDBB-8864-C915-5558-2FD34F8C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4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5000">
        <p14:reveal/>
      </p:transition>
    </mc:Choice>
    <mc:Fallback>
      <p:transition spd="slow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March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8614</TotalTime>
  <Words>1128</Words>
  <Application>Microsoft Office PowerPoint</Application>
  <PresentationFormat>On-screen Show (4:3)</PresentationFormat>
  <Paragraphs>217</Paragraphs>
  <Slides>55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451</cp:revision>
  <dcterms:created xsi:type="dcterms:W3CDTF">2019-09-23T12:06:27Z</dcterms:created>
  <dcterms:modified xsi:type="dcterms:W3CDTF">2024-03-02T13:23:11Z</dcterms:modified>
</cp:coreProperties>
</file>